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6" r:id="rId5"/>
    <p:sldId id="265" r:id="rId6"/>
    <p:sldId id="261" r:id="rId7"/>
    <p:sldId id="262" r:id="rId8"/>
    <p:sldId id="267" r:id="rId9"/>
    <p:sldId id="264" r:id="rId10"/>
  </p:sldIdLst>
  <p:sldSz cx="14630400" cy="8229600"/>
  <p:notesSz cx="8229600" cy="14630400"/>
  <p:embeddedFontLst>
    <p:embeddedFont>
      <p:font typeface="Open Sans" panose="020B0606030504020204" pitchFamily="34" charset="0"/>
      <p:regular r:id="rId12"/>
    </p:embeddedFont>
    <p:embeddedFont>
      <p:font typeface="Playfair Display Bold" panose="00000800000000000000" pitchFamily="2" charset="0"/>
      <p:bold r:id="rId13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8665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57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DED28-DA64-F2E9-B2E8-7EB743BBE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66FD5F-8924-9008-4A5E-744569C16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DA5D1-68EB-5D9D-6B60-A23539755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A442F-88BD-3A70-466F-7B3F719830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48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51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11" Type="http://schemas.openxmlformats.org/officeDocument/2006/relationships/image" Target="../media/image32.pn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375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CrossFit UltiLife: 挑戰自我，成就人生</a:t>
            </a:r>
            <a:endParaRPr lang="en-US" sz="4450" dirty="0"/>
          </a:p>
        </p:txBody>
      </p:sp>
      <p:sp>
        <p:nvSpPr>
          <p:cNvPr id="8" name="矩形 7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 descr="一張含有 文字, 螢幕擷取畫面, 人員 的圖片&#10;&#10;自動產生的描述">
            <a:extLst>
              <a:ext uri="{FF2B5EF4-FFF2-40B4-BE49-F238E27FC236}">
                <a16:creationId xmlns:a16="http://schemas.microsoft.com/office/drawing/2014/main" id="{63F3CD51-C697-5504-B570-B62E2D4CF5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6367"/>
          <a:stretch/>
        </p:blipFill>
        <p:spPr>
          <a:xfrm>
            <a:off x="-3977" y="0"/>
            <a:ext cx="5766318" cy="82363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07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探索你的極限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599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挑戰自我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1803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加入 CrossFit UltiLife，體驗最具活力的健身方式，突破自身極限，激發無限潛能。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1599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個性化指導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21803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專業教練團隊提供個性化指導，根據個人需求制定訓練計劃，幫助你安全高效地達到目標。</a:t>
            </a:r>
            <a:endParaRPr lang="en-US" sz="1750" dirty="0"/>
          </a:p>
        </p:txBody>
      </p:sp>
      <p:sp>
        <p:nvSpPr>
          <p:cNvPr id="8" name="矩形 7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Text 4"/>
          <p:cNvSpPr/>
          <p:nvPr/>
        </p:nvSpPr>
        <p:spPr>
          <a:xfrm>
            <a:off x="10507271" y="3949058"/>
            <a:ext cx="3181739" cy="2528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TW" altLang="en-US" sz="175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使用</a:t>
            </a:r>
            <a:r>
              <a:rPr lang="en-US" altLang="zh-TW" sz="175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bootstrap</a:t>
            </a:r>
            <a:r>
              <a:rPr lang="zh-TW" altLang="en-US" sz="175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的</a:t>
            </a:r>
            <a:r>
              <a:rPr lang="en-US" altLang="zh-TW" sz="175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Carousel</a:t>
            </a:r>
            <a:r>
              <a:rPr lang="zh-TW" altLang="en-US" sz="175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來分享最新的活動與賽事記錄</a:t>
            </a:r>
            <a:endParaRPr lang="en-US" sz="175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89" y="3278316"/>
            <a:ext cx="8975361" cy="44214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7372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體驗 CrossFit UltiLife 的魅力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團體課程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參與團體課程，感受團隊精神，互相鼓勵，共同進步，提升運動效率。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Text 5"/>
          <p:cNvSpPr/>
          <p:nvPr/>
        </p:nvSpPr>
        <p:spPr>
          <a:xfrm>
            <a:off x="544377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一對一訓練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接受專業教練的一對一指導，針對個人需求進行精準訓練，快速提升體能水平。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1" name="Text 8"/>
          <p:cNvSpPr/>
          <p:nvPr/>
        </p:nvSpPr>
        <p:spPr>
          <a:xfrm>
            <a:off x="986694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社群凝聚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加入 CrossFit UltiLife 社群，結識志同道合的夥伴，分享經驗，共同成長，享受運動的樂趣。</a:t>
            </a:r>
            <a:endParaRPr lang="en-US" sz="175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t="50868" r="58" b="20073"/>
          <a:stretch/>
        </p:blipFill>
        <p:spPr>
          <a:xfrm>
            <a:off x="0" y="1"/>
            <a:ext cx="14630400" cy="283650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991570"/>
            <a:ext cx="7372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體驗 CrossFit UltiLife 的魅力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團體課程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參與團體課程，感受團隊精神，互相鼓勵，共同進步，提升運動效率。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Text 5"/>
          <p:cNvSpPr/>
          <p:nvPr/>
        </p:nvSpPr>
        <p:spPr>
          <a:xfrm>
            <a:off x="544377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一對一訓練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接受專業教練的一對一指導，針對個人需求進行精準訓練，快速提升體能水平。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1" name="Text 8"/>
          <p:cNvSpPr/>
          <p:nvPr/>
        </p:nvSpPr>
        <p:spPr>
          <a:xfrm>
            <a:off x="986694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社群凝聚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加入 CrossFit UltiLife 社群，結識志同道合的夥伴，分享經驗，共同成長，享受運動的樂趣。</a:t>
            </a:r>
            <a:endParaRPr lang="en-US" sz="1750" dirty="0"/>
          </a:p>
        </p:txBody>
      </p:sp>
      <p:sp>
        <p:nvSpPr>
          <p:cNvPr id="14" name="矩形 13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8" y="340130"/>
            <a:ext cx="7410295" cy="272031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011" y="262758"/>
            <a:ext cx="6013503" cy="2875053"/>
          </a:xfrm>
          <a:prstGeom prst="rect">
            <a:avLst/>
          </a:prstGeom>
        </p:spPr>
      </p:pic>
      <p:sp>
        <p:nvSpPr>
          <p:cNvPr id="17" name="Text 3"/>
          <p:cNvSpPr/>
          <p:nvPr/>
        </p:nvSpPr>
        <p:spPr>
          <a:xfrm>
            <a:off x="1297924" y="3358362"/>
            <a:ext cx="5115829" cy="419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TW" altLang="en-US" sz="1750" dirty="0"/>
              <a:t>使用</a:t>
            </a:r>
            <a:r>
              <a:rPr lang="en-US" altLang="zh-TW" sz="1750" dirty="0"/>
              <a:t>card</a:t>
            </a:r>
            <a:r>
              <a:rPr lang="zh-TW" altLang="en-US" sz="1750" dirty="0"/>
              <a:t>在首頁顯示近三場比賽的精采畫面</a:t>
            </a:r>
            <a:endParaRPr lang="en-US" sz="1750" dirty="0"/>
          </a:p>
        </p:txBody>
      </p:sp>
      <p:sp>
        <p:nvSpPr>
          <p:cNvPr id="18" name="Text 3"/>
          <p:cNvSpPr/>
          <p:nvPr/>
        </p:nvSpPr>
        <p:spPr>
          <a:xfrm>
            <a:off x="8644226" y="3358362"/>
            <a:ext cx="5115829" cy="840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TW" altLang="en-US" sz="1750" dirty="0"/>
              <a:t>使用</a:t>
            </a:r>
            <a:r>
              <a:rPr lang="en-US" altLang="zh-TW" sz="1750" dirty="0" err="1"/>
              <a:t>photoshop</a:t>
            </a:r>
            <a:r>
              <a:rPr lang="zh-TW" altLang="en-US" sz="1750" dirty="0"/>
              <a:t>編輯照片</a:t>
            </a:r>
            <a:r>
              <a:rPr lang="en-US" altLang="zh-TW" sz="1750" dirty="0"/>
              <a:t>(</a:t>
            </a:r>
            <a:r>
              <a:rPr lang="zh-TW" altLang="en-US" sz="1750" dirty="0"/>
              <a:t>人物彩色、背景黑白</a:t>
            </a:r>
            <a:r>
              <a:rPr lang="en-US" altLang="zh-TW" sz="1750" dirty="0"/>
              <a:t>)</a:t>
            </a:r>
            <a:r>
              <a:rPr lang="zh-TW" altLang="en-US" sz="1750" dirty="0"/>
              <a:t>加上</a:t>
            </a:r>
            <a:r>
              <a:rPr lang="en-US" altLang="zh-TW" sz="1750" dirty="0"/>
              <a:t>logo</a:t>
            </a:r>
            <a:r>
              <a:rPr lang="zh-TW" altLang="en-US" sz="1750" dirty="0"/>
              <a:t>當作背景圖</a:t>
            </a:r>
            <a:endParaRPr lang="en-US" sz="175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54" y="4099735"/>
            <a:ext cx="1703188" cy="958043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973" y="3714074"/>
            <a:ext cx="2732419" cy="153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68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625"/>
            <a:ext cx="5592961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加入 CrossFit UltiLife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1006673" y="2183963"/>
            <a:ext cx="107156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endParaRPr lang="en-US" sz="2200" dirty="0"/>
          </a:p>
        </p:txBody>
      </p:sp>
      <p:sp>
        <p:nvSpPr>
          <p:cNvPr id="22" name="矩形 21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Text 4"/>
          <p:cNvSpPr/>
          <p:nvPr/>
        </p:nvSpPr>
        <p:spPr>
          <a:xfrm>
            <a:off x="782955" y="6859660"/>
            <a:ext cx="5907094" cy="92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TW" altLang="en-US" sz="175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註冊會員、會員登入、瀏覽相簿、新增照片等功能</a:t>
            </a:r>
            <a:endParaRPr lang="en-US" altLang="zh-TW" sz="1750" dirty="0">
              <a:solidFill>
                <a:srgbClr val="39393C"/>
              </a:solidFill>
              <a:latin typeface="Open Sans" pitchFamily="34" charset="0"/>
              <a:cs typeface="Open Sans" pitchFamily="34" charset="-120"/>
            </a:endParaRPr>
          </a:p>
          <a:p>
            <a:pPr marL="285750" indent="-28575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TW" altLang="en-US" sz="175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加上</a:t>
            </a:r>
            <a:r>
              <a:rPr lang="en-US" altLang="zh-TW" sz="175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wow animated</a:t>
            </a:r>
            <a:r>
              <a:rPr lang="zh-TW" altLang="en-US" sz="175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讓流程漸進畫面</a:t>
            </a:r>
            <a:endParaRPr lang="en-US" sz="175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59" y="1415065"/>
            <a:ext cx="6016463" cy="32557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29" y="99622"/>
            <a:ext cx="5439079" cy="29433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956" y="2529773"/>
            <a:ext cx="6067107" cy="328319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96" y="4770154"/>
            <a:ext cx="6690049" cy="189089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96" y="4998849"/>
            <a:ext cx="5827543" cy="31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86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79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教練團隊</a:t>
            </a:r>
            <a:endParaRPr lang="en-US" sz="445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97"/>
          <a:stretch/>
        </p:blipFill>
        <p:spPr>
          <a:xfrm>
            <a:off x="1152291" y="1510308"/>
            <a:ext cx="3251554" cy="25057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13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/>
              <a:t>Danny</a:t>
            </a:r>
          </a:p>
        </p:txBody>
      </p:sp>
      <p:sp>
        <p:nvSpPr>
          <p:cNvPr id="5" name="Text 2"/>
          <p:cNvSpPr/>
          <p:nvPr/>
        </p:nvSpPr>
        <p:spPr>
          <a:xfrm>
            <a:off x="793790" y="4703902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專精於功能性訓練和運動科學，致力於幫助每位會員突破極限，實現個人目標。</a:t>
            </a:r>
            <a:endParaRPr lang="en-US" sz="1750" dirty="0"/>
          </a:p>
        </p:txBody>
      </p:sp>
      <p:pic>
        <p:nvPicPr>
          <p:cNvPr id="6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12" b="16383"/>
          <a:stretch/>
        </p:blipFill>
        <p:spPr>
          <a:xfrm>
            <a:off x="5581969" y="1510308"/>
            <a:ext cx="2946026" cy="25057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2136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/>
              <a:t>Lion</a:t>
            </a:r>
          </a:p>
        </p:txBody>
      </p:sp>
      <p:sp>
        <p:nvSpPr>
          <p:cNvPr id="8" name="Text 4"/>
          <p:cNvSpPr/>
          <p:nvPr/>
        </p:nvSpPr>
        <p:spPr>
          <a:xfrm>
            <a:off x="5254704" y="4704021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擅長指導動作技巧，注重安全性和有效性，引導會員享受運動的樂趣。</a:t>
            </a:r>
            <a:endParaRPr lang="en-US" sz="1750" dirty="0"/>
          </a:p>
        </p:txBody>
      </p:sp>
      <p:pic>
        <p:nvPicPr>
          <p:cNvPr id="9" name="Imag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4" b="36794"/>
          <a:stretch/>
        </p:blipFill>
        <p:spPr>
          <a:xfrm>
            <a:off x="10030900" y="1510309"/>
            <a:ext cx="3367860" cy="250282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213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/>
              <a:t>Connie</a:t>
            </a:r>
          </a:p>
        </p:txBody>
      </p:sp>
      <p:sp>
        <p:nvSpPr>
          <p:cNvPr id="11" name="Text 6"/>
          <p:cNvSpPr/>
          <p:nvPr/>
        </p:nvSpPr>
        <p:spPr>
          <a:xfrm>
            <a:off x="9715738" y="4703902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致力於幫助每位會員建立自信，克服挑戰，實現健康生活。</a:t>
            </a:r>
            <a:endParaRPr lang="en-US" sz="1750" dirty="0"/>
          </a:p>
        </p:txBody>
      </p:sp>
      <p:sp>
        <p:nvSpPr>
          <p:cNvPr id="12" name="矩形 11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Text 4"/>
          <p:cNvSpPr/>
          <p:nvPr/>
        </p:nvSpPr>
        <p:spPr>
          <a:xfrm>
            <a:off x="6859570" y="6535931"/>
            <a:ext cx="4120872" cy="406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TW" altLang="en-US" sz="2800" dirty="0"/>
              <a:t>使用</a:t>
            </a:r>
            <a:r>
              <a:rPr lang="en-US" altLang="zh-TW" sz="2800" dirty="0"/>
              <a:t>hover</a:t>
            </a:r>
            <a:r>
              <a:rPr lang="zh-TW" altLang="en-US" sz="2800" dirty="0"/>
              <a:t>讓卡片有動畫</a:t>
            </a:r>
            <a:endParaRPr lang="en-US" sz="28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0" y="5672025"/>
            <a:ext cx="5191689" cy="21338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6029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聯絡我們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472" y="265187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85472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電話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885472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04-2233-4455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703" y="265187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833703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信箱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833703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ultilife@crossfit.com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9799" y="262315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09799" y="34169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地址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09799" y="3934392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台中市北屯區敦富五街41號</a:t>
            </a:r>
            <a:endParaRPr lang="en-US" sz="1750" dirty="0"/>
          </a:p>
        </p:txBody>
      </p:sp>
      <p:sp>
        <p:nvSpPr>
          <p:cNvPr id="16" name="矩形 15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0" y="5320881"/>
            <a:ext cx="12485714" cy="160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F92E8-0BEF-25E7-707A-A7EF78FC8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944C874-4E65-FF02-75AD-BA50E81B51AA}"/>
              </a:ext>
            </a:extLst>
          </p:cNvPr>
          <p:cNvSpPr/>
          <p:nvPr/>
        </p:nvSpPr>
        <p:spPr>
          <a:xfrm>
            <a:off x="793790" y="4932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zh-TW" altLang="en-US" sz="4450" b="1" dirty="0">
                <a:solidFill>
                  <a:srgbClr val="101014"/>
                </a:solidFill>
                <a:latin typeface="Playfair Display Bold" pitchFamily="34" charset="0"/>
              </a:rPr>
              <a:t>先前作品</a:t>
            </a:r>
            <a:endParaRPr lang="en-US" sz="445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FEF076A-4E8F-FBBB-5905-7B7631CD8DC4}"/>
              </a:ext>
            </a:extLst>
          </p:cNvPr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 descr="一張含有 服裝, 足部穿著, 人員, 人的臉孔 的圖片&#10;&#10;AI 產生的內容可能不正確。">
            <a:extLst>
              <a:ext uri="{FF2B5EF4-FFF2-40B4-BE49-F238E27FC236}">
                <a16:creationId xmlns:a16="http://schemas.microsoft.com/office/drawing/2014/main" id="{B76A121B-8FC0-3BB1-D338-9E8E2B1EE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17" y="1398835"/>
            <a:ext cx="2071991" cy="2071991"/>
          </a:xfrm>
          <a:prstGeom prst="rect">
            <a:avLst/>
          </a:prstGeom>
        </p:spPr>
      </p:pic>
      <p:pic>
        <p:nvPicPr>
          <p:cNvPr id="6" name="圖片 5" descr="一張含有 人員, 服裝, 微笑, 足部穿著 的圖片&#10;&#10;AI 產生的內容可能不正確。">
            <a:extLst>
              <a:ext uri="{FF2B5EF4-FFF2-40B4-BE49-F238E27FC236}">
                <a16:creationId xmlns:a16="http://schemas.microsoft.com/office/drawing/2014/main" id="{463A14CB-06C6-A907-0171-E40178BDC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735" y="1398832"/>
            <a:ext cx="2071991" cy="2071991"/>
          </a:xfrm>
          <a:prstGeom prst="rect">
            <a:avLst/>
          </a:prstGeom>
        </p:spPr>
      </p:pic>
      <p:pic>
        <p:nvPicPr>
          <p:cNvPr id="9" name="圖片 8" descr="一張含有 人員, 體育, 服裝, 舞蹈 的圖片&#10;&#10;AI 產生的內容可能不正確。">
            <a:extLst>
              <a:ext uri="{FF2B5EF4-FFF2-40B4-BE49-F238E27FC236}">
                <a16:creationId xmlns:a16="http://schemas.microsoft.com/office/drawing/2014/main" id="{D7C7EA47-06C0-4AB1-8F3F-64C6B0A55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971" y="1398830"/>
            <a:ext cx="2071991" cy="2071991"/>
          </a:xfrm>
          <a:prstGeom prst="rect">
            <a:avLst/>
          </a:prstGeom>
        </p:spPr>
      </p:pic>
      <p:pic>
        <p:nvPicPr>
          <p:cNvPr id="11" name="圖片 10" descr="一張含有 服裝, 足部穿著, 人員, 男人 的圖片&#10;&#10;AI 產生的內容可能不正確。">
            <a:extLst>
              <a:ext uri="{FF2B5EF4-FFF2-40B4-BE49-F238E27FC236}">
                <a16:creationId xmlns:a16="http://schemas.microsoft.com/office/drawing/2014/main" id="{5E1EBB86-06B5-4668-582B-1BE44145D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853" y="1398831"/>
            <a:ext cx="2071991" cy="2071991"/>
          </a:xfrm>
          <a:prstGeom prst="rect">
            <a:avLst/>
          </a:prstGeom>
        </p:spPr>
      </p:pic>
      <p:pic>
        <p:nvPicPr>
          <p:cNvPr id="15" name="圖片 14" descr="一張含有 體育, 人員, 體適能, 足部穿著 的圖片&#10;&#10;AI 產生的內容可能不正確。">
            <a:extLst>
              <a:ext uri="{FF2B5EF4-FFF2-40B4-BE49-F238E27FC236}">
                <a16:creationId xmlns:a16="http://schemas.microsoft.com/office/drawing/2014/main" id="{83A8B728-7787-20FD-76C9-3F4449144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2207" y="1398829"/>
            <a:ext cx="2071991" cy="2071991"/>
          </a:xfrm>
          <a:prstGeom prst="rect">
            <a:avLst/>
          </a:prstGeom>
        </p:spPr>
      </p:pic>
      <p:pic>
        <p:nvPicPr>
          <p:cNvPr id="22" name="圖片 21" descr="一張含有 服裝, 體育, 體適能, 戶外 的圖片&#10;&#10;AI 產生的內容可能不正確。">
            <a:extLst>
              <a:ext uri="{FF2B5EF4-FFF2-40B4-BE49-F238E27FC236}">
                <a16:creationId xmlns:a16="http://schemas.microsoft.com/office/drawing/2014/main" id="{97B8B7DE-3D00-FBBA-1621-0555E88C9C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1089" y="1398835"/>
            <a:ext cx="2071991" cy="2071991"/>
          </a:xfrm>
          <a:prstGeom prst="rect">
            <a:avLst/>
          </a:prstGeom>
        </p:spPr>
      </p:pic>
      <p:pic>
        <p:nvPicPr>
          <p:cNvPr id="24" name="圖片 23" descr="一張含有 文字, 服裝, 足部穿著, 人員 的圖片&#10;&#10;AI 產生的內容可能不正確。">
            <a:extLst>
              <a:ext uri="{FF2B5EF4-FFF2-40B4-BE49-F238E27FC236}">
                <a16:creationId xmlns:a16="http://schemas.microsoft.com/office/drawing/2014/main" id="{E3081F31-A490-2D81-4A11-F5ACC44E22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042" y="3671116"/>
            <a:ext cx="4046707" cy="4046707"/>
          </a:xfrm>
          <a:prstGeom prst="rect">
            <a:avLst/>
          </a:prstGeom>
        </p:spPr>
      </p:pic>
      <p:pic>
        <p:nvPicPr>
          <p:cNvPr id="26" name="圖片 25" descr="一張含有 足部穿著, 文字, 服裝, 海報 的圖片&#10;&#10;AI 產生的內容可能不正確。">
            <a:extLst>
              <a:ext uri="{FF2B5EF4-FFF2-40B4-BE49-F238E27FC236}">
                <a16:creationId xmlns:a16="http://schemas.microsoft.com/office/drawing/2014/main" id="{4D649756-0520-53D0-5D34-0C4C2E436B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1669" y="3631530"/>
            <a:ext cx="2916603" cy="4125881"/>
          </a:xfrm>
          <a:prstGeom prst="rect">
            <a:avLst/>
          </a:prstGeom>
        </p:spPr>
      </p:pic>
      <p:pic>
        <p:nvPicPr>
          <p:cNvPr id="28" name="圖片 27" descr="一張含有 文字, 服裝, 足部穿著, 人員 的圖片&#10;&#10;AI 產生的內容可能不正確。">
            <a:extLst>
              <a:ext uri="{FF2B5EF4-FFF2-40B4-BE49-F238E27FC236}">
                <a16:creationId xmlns:a16="http://schemas.microsoft.com/office/drawing/2014/main" id="{18478E92-800F-EB19-57C3-EB0127E511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2576" y="3882471"/>
            <a:ext cx="3661007" cy="366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93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932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zh-TW" alt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使用工具</a:t>
            </a:r>
            <a:endParaRPr lang="en-US" sz="4450" dirty="0"/>
          </a:p>
        </p:txBody>
      </p:sp>
      <p:sp>
        <p:nvSpPr>
          <p:cNvPr id="12" name="矩形 11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67" y="1819210"/>
            <a:ext cx="2770700" cy="27707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47" y="1972267"/>
            <a:ext cx="3286111" cy="246458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044" y="1819209"/>
            <a:ext cx="2922037" cy="292203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073" y="2046833"/>
            <a:ext cx="2905663" cy="231545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17" y="5130021"/>
            <a:ext cx="2438400" cy="24384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626" y="5501286"/>
            <a:ext cx="3743027" cy="2019187"/>
          </a:xfrm>
          <a:prstGeom prst="rect">
            <a:avLst/>
          </a:prstGeom>
        </p:spPr>
      </p:pic>
      <p:pic>
        <p:nvPicPr>
          <p:cNvPr id="8" name="圖片 7" descr="一張含有 圖形, 螢幕擷取畫面, 字型, 標誌 的圖片&#10;&#10;AI 產生的內容可能不正確。">
            <a:extLst>
              <a:ext uri="{FF2B5EF4-FFF2-40B4-BE49-F238E27FC236}">
                <a16:creationId xmlns:a16="http://schemas.microsoft.com/office/drawing/2014/main" id="{25109127-0D0F-FF1A-EF48-9D517F7613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5262" y="5329168"/>
            <a:ext cx="2678819" cy="261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00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213</Words>
  <Application>Microsoft Office PowerPoint</Application>
  <PresentationFormat>自訂</PresentationFormat>
  <Paragraphs>52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3" baseType="lpstr">
      <vt:lpstr>Playfair Display Bold</vt:lpstr>
      <vt:lpstr>Arial</vt:lpstr>
      <vt:lpstr>Open Sans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kevin</cp:lastModifiedBy>
  <cp:revision>16</cp:revision>
  <dcterms:created xsi:type="dcterms:W3CDTF">2025-01-17T02:14:25Z</dcterms:created>
  <dcterms:modified xsi:type="dcterms:W3CDTF">2025-02-07T04:26:38Z</dcterms:modified>
</cp:coreProperties>
</file>